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09" r:id="rId5"/>
    <p:sldId id="306" r:id="rId6"/>
    <p:sldId id="312" r:id="rId7"/>
    <p:sldId id="311" r:id="rId8"/>
    <p:sldId id="314" r:id="rId9"/>
    <p:sldId id="296" r:id="rId10"/>
    <p:sldId id="315" r:id="rId11"/>
    <p:sldId id="313" r:id="rId12"/>
    <p:sldId id="316" r:id="rId13"/>
    <p:sldId id="317" r:id="rId14"/>
    <p:sldId id="318" r:id="rId15"/>
    <p:sldId id="319" r:id="rId16"/>
    <p:sldId id="320" r:id="rId17"/>
    <p:sldId id="321" r:id="rId18"/>
    <p:sldId id="323" r:id="rId19"/>
    <p:sldId id="32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24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5:14:59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1 24575,'2'136'0,"-5"149"0,-20-146 0,15-92 0,2-15 0,1 0 0,0 43 0,5-52 0,1 7 0,-1 0 0,-2 1 0,-10 52 0,-12 79 0,1-22 0,12-61 0,10-61 0,-1-1 0,0 0 0,-2 0 0,0 0 0,-6 17 0,1-7 0,1-1 0,2 2 0,-5 42 0,5-28 0,-13 102 0,-5 19 0,14-117 0,1 0 0,3 0 0,-1 63 0,6-88 0,-1 1 0,-7 29 0,4-29 0,2 0 0,-1 26 0,4-47 0,0 27 0,-1 0 0,-1 0 0,-8 37 0,4-32 0,2 0 0,1 0 0,3 46 0,0-42 0,-1-1 0,-8 54 0,4-59 0,0 51 0,4-54 0,-1-1 0,-8 47 0,5-56-1365,2-1-5461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5:30:46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5:30:47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24575,'2'4'0,"1"0"0,-1 0 0,1 0 0,0-1 0,0 1 0,1-1 0,-1 0 0,5 3 0,9 11 0,6 12 0,-12-12 0,2-1 0,0-1 0,25 22 0,-35-35 0,0 0 0,-1 0 0,0 1 0,1-1 0,-1 0 0,0 1 0,0 0 0,0-1 0,-1 1 0,1 0 0,-1 0 0,1 0 0,0 4 0,-2-6 0,1 1 0,-1 0 0,0 0 0,0 0 0,0-1 0,0 1 0,-1 0 0,1 0 0,0 0 0,-1-1 0,1 1 0,-1 0 0,0-1 0,1 1 0,-1 0 0,0-1 0,-2 3 0,-3 3 0,-1 0 0,0 0 0,-1-1 0,1 0 0,-1-1 0,-17 9 0,16-8 0,-7 5-1365,4-1-5461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5:30:49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3510 24575,'0'0'-8191</inkml:trace>
  <inkml:trace contextRef="#ctx0" brushRef="#br0" timeOffset="1">7439 37 24575,'20'0'0,"15"1"0,0-2 0,0-1 0,59-12 0,-50 7 0,0 2 0,1 2 0,-1 1 0,54 6 0,6-1 0,-72-2-75,-18 0-183,0-1 0,0 0 0,0-1 0,22-5 0,-19 1-6568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5:30:50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24575,'5'0'0,"-1"1"0,1-1 0,-1 1 0,1 0 0,-1 1 0,0-1 0,1 1 0,-1-1 0,0 2 0,0-1 0,6 4 0,43 38 0,-7-4 0,-39-36 0,-1 0 0,0 1 0,0 0 0,0 0 0,0 0 0,-1 1 0,0 0 0,0 0 0,8 13 0,-12-16 0,0 0 0,0 0 0,0 0 0,0 0 0,-1 0 0,1 0 0,-1 0 0,0 1 0,0-1 0,0 0 0,0 0 0,0 0 0,-1 1 0,0-1 0,1 0 0,-1 0 0,0 0 0,-1 0 0,1 0 0,0 0 0,-1-1 0,0 1 0,1 0 0,-1-1 0,0 1 0,-4 2 0,-75 74-1365,71-66-5461</inkml:trace>
  <inkml:trace contextRef="#ctx0" brushRef="#br0" timeOffset="1">105 363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5:15:01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1 292 24575,'0'-6'0,"-1"0"0,1 0 0,0 0 0,1 0 0,0 0 0,0 0 0,0 0 0,0 1 0,1-1 0,0 0 0,0 1 0,1-1 0,-1 1 0,1 0 0,0 0 0,1 0 0,-1 0 0,1 1 0,9-9 0,4-5 0,2-2 0,0 2 0,36-28 0,-21 11 0,-31 30 0,1 1 0,1-1 0,-1 0 0,0 1 0,11-7 0,-14 10 0,-1 1 0,1 0 0,0 0 0,0-1 0,0 1 0,0 0 0,0 0 0,0 0 0,-1 0 0,1 0 0,0 0 0,0 0 0,0 0 0,0 0 0,0 1 0,0-1 0,-1 0 0,1 1 0,0-1 0,0 0 0,0 1 0,-1-1 0,1 1 0,0-1 0,0 1 0,-1-1 0,1 1 0,-1 0 0,1-1 0,0 1 0,-1 0 0,1 0 0,-1-1 0,0 1 0,1 0 0,-1 0 0,1 0 0,-1-1 0,0 1 0,0 0 0,0 0 0,1 0 0,-1 1 0,12 52 0,-9-37 0,9 30 0,-5-15 0,1-1 0,1-1 0,2 0 0,24 48 0,-27-63-1365,-1-2-5461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5:15:03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2318 24575,'3'0'0,"0"-1"0,0 1 0,-1-1 0,1 0 0,0 0 0,0 0 0,-1 0 0,1 0 0,-1 0 0,1-1 0,-1 1 0,1-1 0,-1 0 0,3-3 0,34-37 0,-33 34 0,0 0 0,1 1 0,0 0 0,12-9 0,24-16 0,-1-2 0,-2-2 0,57-65 0,-20 21 0,17 10 0,-82 60 0,1 0 0,1 1 0,0 1 0,25-12 0,-24 13 0,-1 0 0,0-1 0,-1 0 0,1-1 0,11-11 0,-14 11 0,1 0 0,0 1 0,1 0 0,18-8 0,8-4 0,134-85 0,-90 61 0,-57 32 0,-1-2 0,36-25 0,-52 33 0,-1 1 0,2 0 0,18-8 0,-19 10 0,-1-1 0,1 0 0,-1 0 0,0-1 0,0 0 0,7-6 0,73-56 0,-61 49 0,42-37 0,108-121 0,-148 144 0,26-37 0,-35 42 0,330-369 0,-294 345 0,-33 30 0,41-44 0,-51 51 0,0 1 0,2 1 0,-1 0 0,2 0 0,16-8 0,-10 6 0,36-31 0,-31 23 0,1 1 0,0 2 0,2 1 0,31-14 0,40-25 0,-58 32 0,52-21 0,-79 39 0,35-11-1365,-38 11-5461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5:15:05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1 124 24575,'12'-1'0,"1"-1"0,-1 0 0,1 0 0,-1-2 0,0 1 0,17-9 0,33-8 0,-5 5 0,108-45 0,-164 60 0,0 0 0,0-1 0,-1 1 0,1 0 0,0-1 0,0 1 0,0 0 0,0 0 0,0 0 0,0-1 0,-1 1 0,1 0 0,0 0 0,0 1 0,0-1 0,0 0 0,0 0 0,0 0 0,0 1 0,-1-1 0,1 0 0,0 1 0,0-1 0,0 0 0,-1 1 0,1-1 0,1 2 0,-1 0 0,1 0 0,-1-1 0,0 1 0,0 0 0,0 0 0,0 0 0,0 0 0,-1 1 0,1-1 0,-1 0 0,1 3 0,0 11 0,0-1 0,-3 28 0,1-29 0,-1 223-1365,2-217-5461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5:15:07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2139 2919 24575,'-1'-4'0,"0"0"0,-1-1 0,1 1 0,-1 0 0,1 0 0,-1 0 0,-1 0 0,1 0 0,-4-5 0,-10-21 0,5 3 0,0 1 0,-24-39 0,-3-6 0,27 53 0,0 0 0,-26-32 0,8 13 0,-64-79 0,-14-33 0,-39-79 0,27 21 0,-19 0 0,0 15 0,108 142 0,22 35 0,0 1 0,-1 0 0,-18-21 0,12 18 0,2 0 0,-18-30 0,19 28 0,0 0 0,-22-24 0,9 10 0,22 27 0,-1 0 0,0 0 0,-1 1 0,1-1 0,-1 1 0,-7-6 0,-5-4 0,0-1 0,2 0 0,0-2 0,-21-30 0,8 10 0,13 19 0,-33-43 0,-61-60 0,-19-30 0,35 36 0,18 31 0,-200-209 0,238 245-1365,29 35-5461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5:15:08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121 699 24575,'-2'-44'0,"-3"1"0,-16-74 0,2 17 0,11 64 0,-18-56 0,-5-18 0,28 90 0,0 1 0,1-1 0,2 0 0,0 0 0,4-30 0,-4 49 0,1 0 0,-1 1 0,0-1 0,1 1 0,-1-1 0,1 1 0,0-1 0,-1 1 0,1 0 0,-1-1 0,1 1 0,0 0 0,-1-1 0,1 1 0,0 0 0,-1 0 0,1-1 0,0 1 0,-1 0 0,1 0 0,0 0 0,0 0 0,-1 0 0,1 0 0,0 0 0,0 0 0,-1 0 0,1 1 0,0-1 0,-1 0 0,1 0 0,0 1 0,-1-1 0,1 0 0,0 1 0,-1-1 0,1 0 0,-1 1 0,1-1 0,0 2 0,39 21 0,-30-17 0,54 33 0,-31-19 0,55 26 0,-33-19 0,-38-18 0,-1-1 0,1 0 0,1-2 0,19 6 0,16 3-1365,-37-11-5461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5:30:45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24575,'4'0'0,"7"0"0,0 4 0,4 2 0,3-1 0,3 4 0,2 1 0,2-3 0,1-1 0,0-3 0,1 0 0,-1-3 0,1 1 0,-1-2 0,0 1 0,-4 0-8191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5:30:45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26 156 24575,'0'0'-8191</inkml:trace>
  <inkml:trace contextRef="#ctx0" brushRef="#br0" timeOffset="1">0 0 24575,'5'2'0,"0"0"0,0 0 0,0 1 0,-1 0 0,1 0 0,-1 0 0,0 0 0,0 1 0,0-1 0,0 1 0,0 0 0,2 5 0,5 2 0,7 6 0,-12-13 0,0 1 0,-1 0 0,0 1 0,0-1 0,0 1 0,4 6 0,-9-10 0,1-1 0,0 1 0,-1-1 0,1 1 0,-1-1 0,1 1 0,-1 0 0,0-1 0,0 1 0,0 0 0,0-1 0,0 1 0,0 0 0,0 0 0,0-1 0,-1 1 0,1-1 0,-1 1 0,1 0 0,-1-1 0,0 1 0,1-1 0,-1 1 0,0-1 0,0 0 0,0 1 0,0-1 0,0 0 0,-1 1 0,1-1 0,-2 1 0,-47 32 131,5-5-1627,33-18-5330</inkml:trace>
  <inkml:trace contextRef="#ctx0" brushRef="#br0" timeOffset="2">0 259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5:30:46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24575,'467'0'-1365,"-444"0"-5461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079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11.xml"/><Relationship Id="rId18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customXml" Target="../ink/ink8.xml"/><Relationship Id="rId12" Type="http://schemas.openxmlformats.org/officeDocument/2006/relationships/image" Target="../media/image38.png"/><Relationship Id="rId17" Type="http://schemas.openxmlformats.org/officeDocument/2006/relationships/customXml" Target="../ink/ink13.xml"/><Relationship Id="rId2" Type="http://schemas.openxmlformats.org/officeDocument/2006/relationships/image" Target="../media/image32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9.xml"/><Relationship Id="rId1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customXml" Target="../ink/ink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3.png"/><Relationship Id="rId1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>
            <a:normAutofit/>
          </a:bodyPr>
          <a:lstStyle/>
          <a:p>
            <a:r>
              <a:rPr lang="en-US" dirty="0"/>
              <a:t>How to make a Hack and Slash with basic combos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/>
          <a:lstStyle/>
          <a:p>
            <a:r>
              <a:rPr lang="en-US" dirty="0"/>
              <a:t>Jacob Fernandez</a:t>
            </a:r>
          </a:p>
        </p:txBody>
      </p:sp>
      <p:pic>
        <p:nvPicPr>
          <p:cNvPr id="10" name="Picture Placeholder 9" descr="A picture containing person&#10;&#10;Description automatically generated">
            <a:extLst>
              <a:ext uri="{FF2B5EF4-FFF2-40B4-BE49-F238E27FC236}">
                <a16:creationId xmlns:a16="http://schemas.microsoft.com/office/drawing/2014/main" id="{1BB68C46-5B19-7191-D45B-A29D1C904EA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9063" r="190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91" y="3429000"/>
            <a:ext cx="4421697" cy="36512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-Next lets write this down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will determine the amount of clicks that are being processed In order for the next animation to play or cancel.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-Make sure to set the integer to the number you put as your animation starter in my case its 31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BEA1DBC-CDB9-4674-9259-C269C3B0D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778" y="1678320"/>
            <a:ext cx="385816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53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91" y="3429000"/>
            <a:ext cx="4421697" cy="36512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-Next lets write this down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will determine the amount of clicks that are being processed In order for the next animation to play or cancel.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-Make sure to set the integer to the number you put as your animation starter in my case its 31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BEA1DBC-CDB9-4674-9259-C269C3B0D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778" y="1678320"/>
            <a:ext cx="385816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59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91" y="3429000"/>
            <a:ext cx="4421697" cy="36512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-This is our code that will determine when an animation can be played according to clicks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-This is not the most optimal way of doing this, but this will work for this small test project.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09FA0CA-2C25-BADC-DC77-23C42B358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578" y="1169030"/>
            <a:ext cx="5121643" cy="451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35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21" y="3774232"/>
            <a:ext cx="4421697" cy="36512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-Now lets make a quick script for the weapon we are using to deal damage to another object or player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-We will also be making Attack Start and End functions for the collider to spawn and de-spawn according to the events placed on the animation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EA37EF7-7470-7FED-8E8D-7DC9EDE2F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009" y="867768"/>
            <a:ext cx="5306781" cy="512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8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866" y="2481451"/>
            <a:ext cx="4421697" cy="36512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-Now the last thing to do, is to add the events into the animations and we now have us a simple hack and slash with a basic combos.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5EB5403-FD12-F217-97AA-FEAC9B7B7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68" y="2846576"/>
            <a:ext cx="2298450" cy="3209729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1AB6D95-832A-6917-BC17-B26B4CD1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2298"/>
            <a:ext cx="2496108" cy="3492385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114907E-7A1C-8074-4F65-10E3A26C7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988" y="1191008"/>
            <a:ext cx="2626685" cy="369233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0530BAC-E6FD-E347-A743-1193F1C3718B}"/>
              </a:ext>
            </a:extLst>
          </p:cNvPr>
          <p:cNvGrpSpPr/>
          <p:nvPr/>
        </p:nvGrpSpPr>
        <p:grpSpPr>
          <a:xfrm>
            <a:off x="4105337" y="3984024"/>
            <a:ext cx="169560" cy="93600"/>
            <a:chOff x="4105337" y="3984024"/>
            <a:chExt cx="169560" cy="9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1741837-698E-252A-07F0-A6AB407FD4D4}"/>
                    </a:ext>
                  </a:extLst>
                </p14:cNvPr>
                <p14:cNvContentPartPr/>
                <p14:nvPr/>
              </p14:nvContentPartPr>
              <p14:xfrm>
                <a:off x="4105337" y="4021104"/>
                <a:ext cx="120600" cy="19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1741837-698E-252A-07F0-A6AB407FD4D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96337" y="4012464"/>
                  <a:ext cx="1382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0938064-5A9C-6962-46E1-83D6DA592C48}"/>
                    </a:ext>
                  </a:extLst>
                </p14:cNvPr>
                <p14:cNvContentPartPr/>
                <p14:nvPr/>
              </p14:nvContentPartPr>
              <p14:xfrm>
                <a:off x="4226657" y="3984024"/>
                <a:ext cx="48240" cy="93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0938064-5A9C-6962-46E1-83D6DA592C4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17657" y="3975024"/>
                  <a:ext cx="6588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C4D254B-3919-0354-004F-878E4DDDF852}"/>
              </a:ext>
            </a:extLst>
          </p:cNvPr>
          <p:cNvGrpSpPr/>
          <p:nvPr/>
        </p:nvGrpSpPr>
        <p:grpSpPr>
          <a:xfrm>
            <a:off x="6829817" y="2537544"/>
            <a:ext cx="3133080" cy="1325160"/>
            <a:chOff x="6829817" y="2537544"/>
            <a:chExt cx="3133080" cy="132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D182F26-2E82-C2A5-88DB-6C9B1CDB5D9C}"/>
                    </a:ext>
                  </a:extLst>
                </p14:cNvPr>
                <p14:cNvContentPartPr/>
                <p14:nvPr/>
              </p14:nvContentPartPr>
              <p14:xfrm>
                <a:off x="6829817" y="3815904"/>
                <a:ext cx="17640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D182F26-2E82-C2A5-88DB-6C9B1CDB5D9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20817" y="3807264"/>
                  <a:ext cx="194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1A72FCF-F9F1-B536-86A5-890DF52CA7D9}"/>
                    </a:ext>
                  </a:extLst>
                </p14:cNvPr>
                <p14:cNvContentPartPr/>
                <p14:nvPr/>
              </p14:nvContentPartPr>
              <p14:xfrm>
                <a:off x="7016297" y="3815904"/>
                <a:ext cx="36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1A72FCF-F9F1-B536-86A5-890DF52CA7D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07657" y="38072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4CD6C1E-E44E-1AE2-0F3D-027908653554}"/>
                    </a:ext>
                  </a:extLst>
                </p14:cNvPr>
                <p14:cNvContentPartPr/>
                <p14:nvPr/>
              </p14:nvContentPartPr>
              <p14:xfrm>
                <a:off x="6978857" y="3741384"/>
                <a:ext cx="63720" cy="114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4CD6C1E-E44E-1AE2-0F3D-02790865355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70217" y="3732384"/>
                  <a:ext cx="81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8462E4E-A935-ABD7-F153-DB1D91EF4A41}"/>
                    </a:ext>
                  </a:extLst>
                </p14:cNvPr>
                <p14:cNvContentPartPr/>
                <p14:nvPr/>
              </p14:nvContentPartPr>
              <p14:xfrm>
                <a:off x="6997577" y="2599104"/>
                <a:ext cx="2944080" cy="1263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8462E4E-A935-ABD7-F153-DB1D91EF4A4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88937" y="2590464"/>
                  <a:ext cx="2961720" cy="12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419F917-9A91-9D62-300A-6DD499F92947}"/>
                    </a:ext>
                  </a:extLst>
                </p14:cNvPr>
                <p14:cNvContentPartPr/>
                <p14:nvPr/>
              </p14:nvContentPartPr>
              <p14:xfrm>
                <a:off x="9880457" y="2537544"/>
                <a:ext cx="82440" cy="130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419F917-9A91-9D62-300A-6DD499F9294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871817" y="2528904"/>
                  <a:ext cx="100080" cy="14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29170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095" y="1210307"/>
            <a:ext cx="8941351" cy="36512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-Lastly always remember to save your projects….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F9C08D3-F902-C0F7-32F2-51C628AE3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805" y="1241766"/>
            <a:ext cx="5763410" cy="549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96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286" y="3357889"/>
            <a:ext cx="8941351" cy="36512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Now lets see the results :D 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88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anchor="ctr">
            <a:normAutofit/>
          </a:bodyPr>
          <a:lstStyle/>
          <a:p>
            <a:r>
              <a:rPr lang="en-ZA" dirty="0"/>
              <a:t>Step 1 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CD25248-99C2-1336-4074-F37991B1F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Have a character with a character controller of your choosing imported into your unity scene.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B15841F-28C5-BC59-9060-CD90B2B8C6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4DB06F4E-D9DC-A598-CF72-695D46B85F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6452" r="32706" b="-1"/>
          <a:stretch/>
        </p:blipFill>
        <p:spPr>
          <a:xfrm>
            <a:off x="6172200" y="2386584"/>
            <a:ext cx="5183188" cy="3684588"/>
          </a:xfrm>
          <a:noFill/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20XX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ZA" dirty="0"/>
              <a:t>Contoso business plan</a:t>
            </a:r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ZA" smtClean="0"/>
              <a:pPr>
                <a:spcAft>
                  <a:spcPts val="600"/>
                </a:spcAft>
              </a:pPr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anchor="ctr">
            <a:normAutofit/>
          </a:bodyPr>
          <a:lstStyle/>
          <a:p>
            <a:r>
              <a:rPr lang="en-ZA" dirty="0"/>
              <a:t>Step 2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CD25248-99C2-1336-4074-F37991B1F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/>
          <a:lstStyle/>
          <a:p>
            <a:r>
              <a:rPr lang="en-US" dirty="0" err="1"/>
              <a:t>Mixamo</a:t>
            </a:r>
            <a:r>
              <a:rPr lang="en-US" dirty="0"/>
              <a:t> is always a good source for animations</a:t>
            </a:r>
          </a:p>
        </p:txBody>
      </p:sp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FDAD1A-AAA5-F664-A9E1-591AEEA52F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001" y="2447987"/>
            <a:ext cx="6171109" cy="2895127"/>
          </a:xfr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B15841F-28C5-BC59-9060-CD90B2B8C6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20XX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ZA" dirty="0"/>
              <a:t>Contoso business plan</a:t>
            </a:r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ZA" smtClean="0"/>
              <a:pPr>
                <a:spcAft>
                  <a:spcPts val="600"/>
                </a:spcAft>
              </a:pPr>
              <a:t>3</a:t>
            </a:fld>
            <a:endParaRPr lang="en-Z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7D62B9-6B9E-D6A9-861F-4B6DCA9CCFC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Get some animations that you would like to use for your attacks/combos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42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 fontScale="90000"/>
          </a:bodyPr>
          <a:lstStyle/>
          <a:p>
            <a:r>
              <a:rPr lang="en-US" dirty="0"/>
              <a:t>Open the character animator that the controller is using and see where everything is.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4" name="Content Placeholder 23" descr="A picture containing text, wall, indoor, tiled&#10;&#10;Description automatically generated">
            <a:extLst>
              <a:ext uri="{FF2B5EF4-FFF2-40B4-BE49-F238E27FC236}">
                <a16:creationId xmlns:a16="http://schemas.microsoft.com/office/drawing/2014/main" id="{1EE58251-54CF-7FEA-1A42-D43E7959E8D7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4724400" y="3033049"/>
            <a:ext cx="2743200" cy="1838982"/>
          </a:xfrm>
        </p:spPr>
      </p:pic>
      <p:pic>
        <p:nvPicPr>
          <p:cNvPr id="28" name="Content Placeholder 27" descr="Chart&#10;&#10;Description automatically generated">
            <a:extLst>
              <a:ext uri="{FF2B5EF4-FFF2-40B4-BE49-F238E27FC236}">
                <a16:creationId xmlns:a16="http://schemas.microsoft.com/office/drawing/2014/main" id="{A8E25D7E-5528-7D9D-749B-DDE7B1C7AD9F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3"/>
          <a:stretch>
            <a:fillRect/>
          </a:stretch>
        </p:blipFill>
        <p:spPr>
          <a:xfrm>
            <a:off x="8044802" y="3085762"/>
            <a:ext cx="2743200" cy="1786269"/>
          </a:xfrm>
        </p:spPr>
      </p:pic>
      <p:pic>
        <p:nvPicPr>
          <p:cNvPr id="22" name="Content Placeholder 2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4F470C-262F-5908-3B18-D62D5EAD9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66800" y="3145199"/>
            <a:ext cx="3308706" cy="1485989"/>
          </a:xfr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1CC4667E-0AED-0FF2-10F3-EF26ACC60EDB}"/>
              </a:ext>
            </a:extLst>
          </p:cNvPr>
          <p:cNvSpPr/>
          <p:nvPr/>
        </p:nvSpPr>
        <p:spPr>
          <a:xfrm>
            <a:off x="4060749" y="29443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D4FF667A-BE1B-020D-E172-8BBED4936F03}"/>
              </a:ext>
            </a:extLst>
          </p:cNvPr>
          <p:cNvSpPr/>
          <p:nvPr/>
        </p:nvSpPr>
        <p:spPr>
          <a:xfrm>
            <a:off x="7310340" y="290288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74840"/>
            <a:ext cx="10058400" cy="890574"/>
          </a:xfrm>
        </p:spPr>
        <p:txBody>
          <a:bodyPr>
            <a:normAutofit fontScale="90000"/>
          </a:bodyPr>
          <a:lstStyle/>
          <a:p>
            <a:r>
              <a:rPr lang="en-US" dirty="0"/>
              <a:t>Now we are going to create a int trigger to call these animations by numbers 1,2,3 any order you want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5AB6540A-7548-0F64-761B-8B62F970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10" y="2317619"/>
            <a:ext cx="3674380" cy="2377028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5B654E-0C0D-9BDA-0B7D-08FB57832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264" y="2317619"/>
            <a:ext cx="4944165" cy="226726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52B12D9-2F73-C7DB-2AAE-AA76F2BCC870}"/>
              </a:ext>
            </a:extLst>
          </p:cNvPr>
          <p:cNvSpPr/>
          <p:nvPr/>
        </p:nvSpPr>
        <p:spPr>
          <a:xfrm>
            <a:off x="5795002" y="434256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3507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178" y="1441939"/>
            <a:ext cx="10559143" cy="972587"/>
          </a:xfrm>
        </p:spPr>
        <p:txBody>
          <a:bodyPr>
            <a:normAutofit fontScale="90000"/>
          </a:bodyPr>
          <a:lstStyle/>
          <a:p>
            <a:r>
              <a:rPr lang="en-US" dirty="0"/>
              <a:t>Next we are going to import the animations we downloaded and assign </a:t>
            </a:r>
            <a:r>
              <a:rPr lang="en-US" dirty="0" err="1"/>
              <a:t>ints</a:t>
            </a:r>
            <a:r>
              <a:rPr lang="en-US" dirty="0"/>
              <a:t> to each animation to call later.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Make sure to make each animation also have a return </a:t>
            </a:r>
            <a:r>
              <a:rPr lang="en-US" dirty="0" err="1"/>
              <a:t>animaton</a:t>
            </a:r>
            <a:r>
              <a:rPr lang="en-US" dirty="0"/>
              <a:t> value to go back to idle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7" name="Picture 2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9FC6E49-DF2E-EACD-D1CB-2122C5F3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08" y="2988682"/>
            <a:ext cx="4611207" cy="2793511"/>
          </a:xfrm>
          <a:prstGeom prst="rect">
            <a:avLst/>
          </a:prstGeom>
        </p:spPr>
      </p:pic>
      <p:pic>
        <p:nvPicPr>
          <p:cNvPr id="29" name="Picture 28" descr="Graphical user interface&#10;&#10;Description automatically generated">
            <a:extLst>
              <a:ext uri="{FF2B5EF4-FFF2-40B4-BE49-F238E27FC236}">
                <a16:creationId xmlns:a16="http://schemas.microsoft.com/office/drawing/2014/main" id="{734F7D7E-A1DA-EAA5-31EA-5C45790E0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479" y="2988681"/>
            <a:ext cx="4488241" cy="2793511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B7685E00-90FE-82E7-5234-4828178E4210}"/>
              </a:ext>
            </a:extLst>
          </p:cNvPr>
          <p:cNvSpPr/>
          <p:nvPr/>
        </p:nvSpPr>
        <p:spPr>
          <a:xfrm>
            <a:off x="3091118" y="3721680"/>
            <a:ext cx="398702" cy="330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DD07CD6-7CAC-072F-C97F-B7AEB936C464}"/>
              </a:ext>
            </a:extLst>
          </p:cNvPr>
          <p:cNvSpPr/>
          <p:nvPr/>
        </p:nvSpPr>
        <p:spPr>
          <a:xfrm>
            <a:off x="8335636" y="3721679"/>
            <a:ext cx="398702" cy="330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2EF094EA-A5A1-597C-9A6C-9C2FCD203512}"/>
              </a:ext>
            </a:extLst>
          </p:cNvPr>
          <p:cNvSpPr/>
          <p:nvPr/>
        </p:nvSpPr>
        <p:spPr>
          <a:xfrm rot="16200000">
            <a:off x="10182612" y="5102635"/>
            <a:ext cx="398702" cy="330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C8BD534D-9DC3-82AA-33C5-2B73CEFC6149}"/>
              </a:ext>
            </a:extLst>
          </p:cNvPr>
          <p:cNvSpPr/>
          <p:nvPr/>
        </p:nvSpPr>
        <p:spPr>
          <a:xfrm rot="16200000">
            <a:off x="5033170" y="5187923"/>
            <a:ext cx="398702" cy="330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178" y="1441939"/>
            <a:ext cx="10559143" cy="972587"/>
          </a:xfrm>
        </p:spPr>
        <p:txBody>
          <a:bodyPr>
            <a:normAutofit/>
          </a:bodyPr>
          <a:lstStyle/>
          <a:p>
            <a:r>
              <a:rPr lang="en-US" dirty="0"/>
              <a:t>Remember to have each animation return to idle…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7685E00-90FE-82E7-5234-4828178E4210}"/>
              </a:ext>
            </a:extLst>
          </p:cNvPr>
          <p:cNvSpPr/>
          <p:nvPr/>
        </p:nvSpPr>
        <p:spPr>
          <a:xfrm>
            <a:off x="3091118" y="3721680"/>
            <a:ext cx="398702" cy="330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DD07CD6-7CAC-072F-C97F-B7AEB936C464}"/>
              </a:ext>
            </a:extLst>
          </p:cNvPr>
          <p:cNvSpPr/>
          <p:nvPr/>
        </p:nvSpPr>
        <p:spPr>
          <a:xfrm>
            <a:off x="8335636" y="3721679"/>
            <a:ext cx="398702" cy="330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2EF094EA-A5A1-597C-9A6C-9C2FCD203512}"/>
              </a:ext>
            </a:extLst>
          </p:cNvPr>
          <p:cNvSpPr/>
          <p:nvPr/>
        </p:nvSpPr>
        <p:spPr>
          <a:xfrm rot="16200000">
            <a:off x="10182612" y="5102635"/>
            <a:ext cx="398702" cy="330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C8BD534D-9DC3-82AA-33C5-2B73CEFC6149}"/>
              </a:ext>
            </a:extLst>
          </p:cNvPr>
          <p:cNvSpPr/>
          <p:nvPr/>
        </p:nvSpPr>
        <p:spPr>
          <a:xfrm rot="16200000">
            <a:off x="5033170" y="5187923"/>
            <a:ext cx="398702" cy="330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678857A-F089-38F3-302D-76AA6C125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576" y="3024178"/>
            <a:ext cx="4815648" cy="283859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68FD06E-4AD3-8283-AAF6-362C0C53A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528" y="3093763"/>
            <a:ext cx="4280768" cy="269942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9B6C7AE-B4F2-670A-8706-0389250F8108}"/>
              </a:ext>
            </a:extLst>
          </p:cNvPr>
          <p:cNvGrpSpPr/>
          <p:nvPr/>
        </p:nvGrpSpPr>
        <p:grpSpPr>
          <a:xfrm>
            <a:off x="1417360" y="3074707"/>
            <a:ext cx="1971720" cy="1170000"/>
            <a:chOff x="1417360" y="3074707"/>
            <a:chExt cx="1971720" cy="11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274402C-B122-49C0-AE58-7105CC92ADAB}"/>
                    </a:ext>
                  </a:extLst>
                </p14:cNvPr>
                <p14:cNvContentPartPr/>
                <p14:nvPr/>
              </p14:nvContentPartPr>
              <p14:xfrm>
                <a:off x="2433280" y="3111787"/>
                <a:ext cx="126360" cy="1132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274402C-B122-49C0-AE58-7105CC92ADA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24280" y="3103147"/>
                  <a:ext cx="144000" cy="11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6DB55B9-9947-B7A6-816E-B66ED6771EB6}"/>
                    </a:ext>
                  </a:extLst>
                </p14:cNvPr>
                <p14:cNvContentPartPr/>
                <p14:nvPr/>
              </p14:nvContentPartPr>
              <p14:xfrm>
                <a:off x="2432200" y="3644587"/>
                <a:ext cx="131760" cy="132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6DB55B9-9947-B7A6-816E-B66ED6771EB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23200" y="3635947"/>
                  <a:ext cx="149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52941BF-F044-C07C-A924-8A4123AE738F}"/>
                    </a:ext>
                  </a:extLst>
                </p14:cNvPr>
                <p14:cNvContentPartPr/>
                <p14:nvPr/>
              </p14:nvContentPartPr>
              <p14:xfrm>
                <a:off x="1417360" y="3074707"/>
                <a:ext cx="1060920" cy="834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52941BF-F044-C07C-A924-8A4123AE738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08720" y="3066067"/>
                  <a:ext cx="1078560" cy="85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1C1D080-AE8E-3A65-C27B-1B91D9F981CC}"/>
                    </a:ext>
                  </a:extLst>
                </p14:cNvPr>
                <p14:cNvContentPartPr/>
                <p14:nvPr/>
              </p14:nvContentPartPr>
              <p14:xfrm>
                <a:off x="1870240" y="3486907"/>
                <a:ext cx="153360" cy="136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1C1D080-AE8E-3A65-C27B-1B91D9F981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61600" y="3477907"/>
                  <a:ext cx="171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8FF235B-FC3C-6E4E-FF2D-5D1F4B210884}"/>
                    </a:ext>
                  </a:extLst>
                </p14:cNvPr>
                <p14:cNvContentPartPr/>
                <p14:nvPr/>
              </p14:nvContentPartPr>
              <p14:xfrm>
                <a:off x="2619040" y="3151747"/>
                <a:ext cx="770040" cy="1051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8FF235B-FC3C-6E4E-FF2D-5D1F4B21088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10400" y="3142747"/>
                  <a:ext cx="787680" cy="10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190BC9A-DD79-6DCD-2722-06907CF9EA69}"/>
                    </a:ext>
                  </a:extLst>
                </p14:cNvPr>
                <p14:cNvContentPartPr/>
                <p14:nvPr/>
              </p14:nvContentPartPr>
              <p14:xfrm>
                <a:off x="2942680" y="3514987"/>
                <a:ext cx="178560" cy="252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190BC9A-DD79-6DCD-2722-06907CF9EA6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34040" y="3505987"/>
                  <a:ext cx="196200" cy="269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88739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136141"/>
            <a:ext cx="10058400" cy="365125"/>
          </a:xfrm>
        </p:spPr>
        <p:txBody>
          <a:bodyPr>
            <a:normAutofit fontScale="90000"/>
          </a:bodyPr>
          <a:lstStyle/>
          <a:p>
            <a:r>
              <a:rPr lang="en-US" dirty="0"/>
              <a:t>Now lets get ready to code how these will link to each other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463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5708" y="1486704"/>
            <a:ext cx="10058400" cy="365125"/>
          </a:xfrm>
        </p:spPr>
        <p:txBody>
          <a:bodyPr>
            <a:normAutofit fontScale="90000"/>
          </a:bodyPr>
          <a:lstStyle/>
          <a:p>
            <a:r>
              <a:rPr lang="en-US" dirty="0"/>
              <a:t>-create a bool that is named </a:t>
            </a:r>
            <a:r>
              <a:rPr lang="en-US" dirty="0" err="1"/>
              <a:t>CanClick</a:t>
            </a:r>
            <a:br>
              <a:rPr lang="en-US" dirty="0"/>
            </a:br>
            <a:r>
              <a:rPr lang="en-US" dirty="0"/>
              <a:t>-Create an int that is named </a:t>
            </a:r>
            <a:r>
              <a:rPr lang="en-US" dirty="0" err="1"/>
              <a:t>noOfClicks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51272A-51D1-4BCE-0406-F12D91935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394" y="2094867"/>
            <a:ext cx="8807396" cy="62316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64B2B0B-B19C-5A15-9DEC-A74EC14E9EFF}"/>
              </a:ext>
            </a:extLst>
          </p:cNvPr>
          <p:cNvSpPr txBox="1">
            <a:spLocks/>
          </p:cNvSpPr>
          <p:nvPr/>
        </p:nvSpPr>
        <p:spPr>
          <a:xfrm>
            <a:off x="538892" y="2961070"/>
            <a:ext cx="10058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Now lets go to the Start and call these in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0208203-EB6C-134F-0283-8342AE02F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450" y="3426616"/>
            <a:ext cx="4228750" cy="201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16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{07CBB955-F29E-491D-A9B9-F86E3239B967}tf10081922_win32</Template>
  <TotalTime>38</TotalTime>
  <Words>512</Words>
  <Application>Microsoft Office PowerPoint</Application>
  <PresentationFormat>Widescreen</PresentationFormat>
  <Paragraphs>68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Quire Sans Pro Light</vt:lpstr>
      <vt:lpstr>Tisa Offc Serif Pro</vt:lpstr>
      <vt:lpstr>Office Theme</vt:lpstr>
      <vt:lpstr>How to make a Hack and Slash with basic combos</vt:lpstr>
      <vt:lpstr>Step 1 </vt:lpstr>
      <vt:lpstr>Step 2</vt:lpstr>
      <vt:lpstr>Open the character animator that the controller is using and see where everything is.</vt:lpstr>
      <vt:lpstr>Now we are going to create a int trigger to call these animations by numbers 1,2,3 any order you want</vt:lpstr>
      <vt:lpstr>Next we are going to import the animations we downloaded and assign ints to each animation to call later.  Make sure to make each animation also have a return animaton value to go back to idle</vt:lpstr>
      <vt:lpstr>Remember to have each animation return to idle… </vt:lpstr>
      <vt:lpstr>Now lets get ready to code how these will link to each other </vt:lpstr>
      <vt:lpstr>-create a bool that is named CanClick -Create an int that is named noOfClicks </vt:lpstr>
      <vt:lpstr>-Next lets write this down  This will determine the amount of clicks that are being processed In order for the next animation to play or cancel.  -Make sure to set the integer to the number you put as your animation starter in my case its 31 </vt:lpstr>
      <vt:lpstr>-Next lets write this down  This will determine the amount of clicks that are being processed In order for the next animation to play or cancel.  -Make sure to set the integer to the number you put as your animation starter in my case its 31 </vt:lpstr>
      <vt:lpstr>-This is our code that will determine when an animation can be played according to clicks  -This is not the most optimal way of doing this, but this will work for this small test project.   </vt:lpstr>
      <vt:lpstr>-Now lets make a quick script for the weapon we are using to deal damage to another object or player  -We will also be making Attack Start and End functions for the collider to spawn and de-spawn according to the events placed on the animation   </vt:lpstr>
      <vt:lpstr>-Now the last thing to do, is to add the events into the animations and we now have us a simple hack and slash with a basic combos.   </vt:lpstr>
      <vt:lpstr>-Lastly always remember to save your projects….  </vt:lpstr>
      <vt:lpstr>Now lets see the results :D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a Hack and Slash with basic combos</dc:title>
  <dc:creator>Jacob Fernandez</dc:creator>
  <cp:lastModifiedBy>Jacob Fernandez</cp:lastModifiedBy>
  <cp:revision>1</cp:revision>
  <dcterms:created xsi:type="dcterms:W3CDTF">2022-11-08T04:56:48Z</dcterms:created>
  <dcterms:modified xsi:type="dcterms:W3CDTF">2022-11-08T05:35:03Z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